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9868475" cy="22402800"/>
  <p:notesSz cx="7023100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g68nFzkw8VlvPFs8h0wSVYfz/X/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ulton, Candice" initials="FC" lastIdx="1" clrIdx="0">
    <p:extLst>
      <p:ext uri="{19B8F6BF-5375-455C-9EA6-DF929625EA0E}">
        <p15:presenceInfo xmlns:p15="http://schemas.microsoft.com/office/powerpoint/2012/main" userId="S-1-5-21-1417001333-448539723-725345543-525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872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4674"/>
  </p:normalViewPr>
  <p:slideViewPr>
    <p:cSldViewPr snapToGrid="0">
      <p:cViewPr varScale="1">
        <p:scale>
          <a:sx n="30" d="100"/>
          <a:sy n="30" d="100"/>
        </p:scale>
        <p:origin x="336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21030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8500"/>
            <a:ext cx="621347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>
            <a:spLocks noGrp="1"/>
          </p:cNvSpPr>
          <p:nvPr>
            <p:ph type="ctrTitle"/>
          </p:nvPr>
        </p:nvSpPr>
        <p:spPr>
          <a:xfrm>
            <a:off x="4983560" y="3666386"/>
            <a:ext cx="29901356" cy="7799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ubTitle" idx="1"/>
          </p:nvPr>
        </p:nvSpPr>
        <p:spPr>
          <a:xfrm>
            <a:off x="4983560" y="11766657"/>
            <a:ext cx="29901356" cy="5408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/>
            </a:lvl1pPr>
            <a:lvl2pPr lvl="1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/>
            </a:lvl2pPr>
            <a:lvl3pPr lvl="2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/>
            </a:lvl3pPr>
            <a:lvl4pPr lvl="3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4pPr>
            <a:lvl5pPr lvl="4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5pPr>
            <a:lvl6pPr lvl="5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6pPr>
            <a:lvl7pPr lvl="6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7pPr>
            <a:lvl8pPr lvl="7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8pPr>
            <a:lvl9pPr lvl="8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2720193" y="5585146"/>
            <a:ext cx="34386560" cy="931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2720193" y="14992247"/>
            <a:ext cx="34386560" cy="4900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rgbClr val="888888"/>
              </a:buClr>
              <a:buSzPts val="7840"/>
              <a:buNone/>
              <a:defRPr sz="784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6533"/>
              <a:buNone/>
              <a:defRPr sz="6533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880"/>
              <a:buNone/>
              <a:defRPr sz="588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2"/>
          </p:nvPr>
        </p:nvSpPr>
        <p:spPr>
          <a:xfrm>
            <a:off x="20183415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2746150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2746152" y="5491799"/>
            <a:ext cx="16866232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2"/>
          </p:nvPr>
        </p:nvSpPr>
        <p:spPr>
          <a:xfrm>
            <a:off x="2746152" y="8183245"/>
            <a:ext cx="16866232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3"/>
          </p:nvPr>
        </p:nvSpPr>
        <p:spPr>
          <a:xfrm>
            <a:off x="20183415" y="5491799"/>
            <a:ext cx="16949295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4"/>
          </p:nvPr>
        </p:nvSpPr>
        <p:spPr>
          <a:xfrm>
            <a:off x="20183415" y="8183245"/>
            <a:ext cx="16949295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892365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0453"/>
              <a:buChar char="•"/>
              <a:defRPr sz="10453"/>
            </a:lvl1pPr>
            <a:lvl2pPr marL="914400" lvl="1" indent="-809434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9147"/>
              <a:buChar char="•"/>
              <a:defRPr sz="9147"/>
            </a:lvl2pPr>
            <a:lvl3pPr marL="1371600" lvl="2" indent="-72644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Char char="•"/>
              <a:defRPr sz="7840"/>
            </a:lvl3pPr>
            <a:lvl4pPr marL="1828800" lvl="3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4pPr>
            <a:lvl5pPr marL="2286000" lvl="4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5pPr>
            <a:lvl6pPr marL="2743200" lvl="5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6pPr>
            <a:lvl7pPr marL="3200400" lvl="6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7pPr>
            <a:lvl8pPr marL="3657600" lvl="7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8pPr>
            <a:lvl9pPr marL="4114800" lvl="8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2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>
            <a:spLocks noGrp="1"/>
          </p:cNvSpPr>
          <p:nvPr>
            <p:ph type="pic" idx="2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2"/>
          <p:cNvSpPr txBox="1">
            <a:spLocks noGrp="1"/>
          </p:cNvSpPr>
          <p:nvPr>
            <p:ph type="body" idx="1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3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body" idx="1"/>
          </p:nvPr>
        </p:nvSpPr>
        <p:spPr>
          <a:xfrm rot="5400000">
            <a:off x="12827053" y="-4122386"/>
            <a:ext cx="14214371" cy="3438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title"/>
          </p:nvPr>
        </p:nvSpPr>
        <p:spPr>
          <a:xfrm rot="5400000">
            <a:off x="23336529" y="6387090"/>
            <a:ext cx="18985337" cy="8596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 rot="5400000">
            <a:off x="5894071" y="-1960371"/>
            <a:ext cx="18985337" cy="25291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373"/>
              <a:buFont typeface="Calibri"/>
              <a:buNone/>
              <a:defRPr sz="1437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09434" algn="l" rtl="0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9147"/>
              <a:buFont typeface="Arial"/>
              <a:buChar char="•"/>
              <a:defRPr sz="914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2644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Font typeface="Arial"/>
              <a:buChar char="•"/>
              <a:defRPr sz="7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43445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Font typeface="Arial"/>
              <a:buChar char="•"/>
              <a:defRPr sz="65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0198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87;p1">
            <a:extLst>
              <a:ext uri="{FF2B5EF4-FFF2-40B4-BE49-F238E27FC236}">
                <a16:creationId xmlns:a16="http://schemas.microsoft.com/office/drawing/2014/main" id="{EB52E7EB-4BF7-4135-884D-91ACB761A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65075" y="396095"/>
            <a:ext cx="27123885" cy="3413863"/>
          </a:xfrm>
          <a:prstGeom prst="rect">
            <a:avLst/>
          </a:prstGeom>
          <a:solidFill>
            <a:srgbClr val="FFC000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917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160574" y="4114662"/>
            <a:ext cx="17460146" cy="17861418"/>
          </a:xfrm>
          <a:prstGeom prst="rect">
            <a:avLst/>
          </a:prstGeom>
          <a:solidFill>
            <a:srgbClr val="872434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91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3167360" y="63814"/>
            <a:ext cx="14703557" cy="3989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6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Title Topic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Names</a:t>
            </a:r>
            <a:endParaRPr lang="en-US"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927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6837" y="4185620"/>
            <a:ext cx="10546900" cy="1782108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endParaRPr lang="en-US" sz="2800"/>
          </a:p>
          <a:p>
            <a:pPr algn="just"/>
            <a:endParaRPr lang="en-US" sz="2800" dirty="0"/>
          </a:p>
        </p:txBody>
      </p:sp>
      <p:sp>
        <p:nvSpPr>
          <p:cNvPr id="104" name="Google Shape;104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13659338" y="5741744"/>
            <a:ext cx="137196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3200" dirty="0"/>
          </a:p>
        </p:txBody>
      </p:sp>
      <p:sp>
        <p:nvSpPr>
          <p:cNvPr id="109" name="Google Shape;109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8110591" y="4724070"/>
            <a:ext cx="11451047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endParaRPr lang="en-US" sz="1000" b="1" u="sng" dirty="0"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endParaRPr lang="en-US" sz="3600" b="1" u="sng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8A8442-C773-4831-8CF8-D8A8BA89189B}"/>
              </a:ext>
            </a:extLst>
          </p:cNvPr>
          <p:cNvSpPr txBox="1"/>
          <p:nvPr/>
        </p:nvSpPr>
        <p:spPr>
          <a:xfrm>
            <a:off x="34930080" y="467054"/>
            <a:ext cx="38724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Department  or Research page QR; UGROW, EURKA, Welch Logos</a:t>
            </a:r>
          </a:p>
        </p:txBody>
      </p:sp>
      <p:sp>
        <p:nvSpPr>
          <p:cNvPr id="35" name="Google Shape;92;p1">
            <a:extLst>
              <a:ext uri="{FF2B5EF4-FFF2-40B4-BE49-F238E27FC236}">
                <a16:creationId xmlns:a16="http://schemas.microsoft.com/office/drawing/2014/main" id="{D93F9EB8-BC13-45DF-97DE-35C991037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014738" y="4114663"/>
            <a:ext cx="10546900" cy="1782108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endParaRPr lang="en-US" sz="2800"/>
          </a:p>
          <a:p>
            <a:pPr algn="just"/>
            <a:endParaRPr lang="en-US" sz="2800" dirty="0"/>
          </a:p>
        </p:txBody>
      </p:sp>
      <p:pic>
        <p:nvPicPr>
          <p:cNvPr id="3" name="Picture 2" descr="MSU Texas Chemistry Department mark">
            <a:extLst>
              <a:ext uri="{FF2B5EF4-FFF2-40B4-BE49-F238E27FC236}">
                <a16:creationId xmlns:a16="http://schemas.microsoft.com/office/drawing/2014/main" id="{7516C31D-F36C-5CDF-4843-B761AF71DB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37" y="259786"/>
            <a:ext cx="5953481" cy="355017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5952</TotalTime>
  <Words>15</Words>
  <Application>Microsoft Macintosh PowerPoint</Application>
  <PresentationFormat>Custom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Reid, Robin</cp:lastModifiedBy>
  <cp:revision>46</cp:revision>
  <cp:lastPrinted>2023-11-13T20:21:33Z</cp:lastPrinted>
  <dcterms:created xsi:type="dcterms:W3CDTF">2015-06-29T16:44:08Z</dcterms:created>
  <dcterms:modified xsi:type="dcterms:W3CDTF">2026-10-16T14:35:45Z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0x010100BFE05EBF51B383459307B0B11B309B77</vt:lpwstr>
  </property>
  <property fmtid="{D5CDD505-2E9C-101B-9397-08002B2CF9AE}" pid="3" name="EmailTo">
    <vt:lpwstr/>
  </property>
  <property fmtid="{D5CDD505-2E9C-101B-9397-08002B2CF9AE}" pid="4" name="Target Audiences">
    <vt:lpwstr/>
  </property>
  <property fmtid="{D5CDD505-2E9C-101B-9397-08002B2CF9AE}" pid="5" name="EmailSender">
    <vt:lpwstr/>
  </property>
  <property fmtid="{D5CDD505-2E9C-101B-9397-08002B2CF9AE}" pid="6" name="EmailFrom">
    <vt:lpwstr/>
  </property>
  <property fmtid="{D5CDD505-2E9C-101B-9397-08002B2CF9AE}" pid="7" name="EmailSubject">
    <vt:lpwstr/>
  </property>
  <property fmtid="{D5CDD505-2E9C-101B-9397-08002B2CF9AE}" pid="8" name="EmailCc">
    <vt:lpwstr/>
  </property>
</Properties>
</file>