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39868475" cy="22402800"/>
  <p:notesSz cx="7023100" cy="93091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6" roundtripDataSignature="AMtx7mg68nFzkw8VlvPFs8h0wSVYfz/X/g==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Fulton, Candice" initials="FC" lastIdx="1" clrIdx="0">
    <p:extLst>
      <p:ext uri="{19B8F6BF-5375-455C-9EA6-DF929625EA0E}">
        <p15:presenceInfo xmlns:p15="http://schemas.microsoft.com/office/powerpoint/2012/main" userId="S-1-5-21-1417001333-448539723-725345543-5250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936"/>
    <p:restoredTop sz="94674"/>
  </p:normalViewPr>
  <p:slideViewPr>
    <p:cSldViewPr snapToGrid="0">
      <p:cViewPr varScale="1">
        <p:scale>
          <a:sx n="30" d="100"/>
          <a:sy n="30" d="100"/>
        </p:scale>
        <p:origin x="336" y="7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notesMaster" Target="notesMasters/notesMaster1.xml"/><Relationship Id="rId7" Type="http://schemas.openxmlformats.org/officeDocument/2006/relationships/commentAuthors" Target="commentAuthor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customschemas.google.com/relationships/presentationmetadata" Target="metadata"/><Relationship Id="rId11" Type="http://schemas.openxmlformats.org/officeDocument/2006/relationships/tableStyles" Target="tableStyles.xml"/><Relationship Id="rId10" Type="http://schemas.openxmlformats.org/officeDocument/2006/relationships/theme" Target="theme/them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8500"/>
            <a:ext cx="6210300" cy="34909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308" tIns="93308" rIns="93308" bIns="93308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:notes"/>
          <p:cNvSpPr txBox="1">
            <a:spLocks noGrp="1"/>
          </p:cNvSpPr>
          <p:nvPr>
            <p:ph type="body" idx="1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spcFirstLastPara="1" wrap="square" lIns="93308" tIns="93308" rIns="93308" bIns="93308" anchor="t" anchorCtr="0">
            <a:noAutofit/>
          </a:bodyPr>
          <a:lstStyle/>
          <a:p>
            <a:pPr marL="0" indent="0">
              <a:buNone/>
            </a:pPr>
            <a:endParaRPr/>
          </a:p>
        </p:txBody>
      </p:sp>
      <p:sp>
        <p:nvSpPr>
          <p:cNvPr id="83" name="Google Shape;83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4813" y="698500"/>
            <a:ext cx="6213475" cy="34909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Slide">
  <p:cSld name="1_Title Slid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3;p4"/>
          <p:cNvSpPr txBox="1">
            <a:spLocks noGrp="1"/>
          </p:cNvSpPr>
          <p:nvPr>
            <p:ph type="ctrTitle"/>
          </p:nvPr>
        </p:nvSpPr>
        <p:spPr>
          <a:xfrm>
            <a:off x="4983560" y="3666386"/>
            <a:ext cx="29901356" cy="77994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600"/>
              <a:buFont typeface="Calibri"/>
              <a:buNone/>
              <a:defRPr sz="196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" name="Google Shape;14;p4"/>
          <p:cNvSpPr txBox="1">
            <a:spLocks noGrp="1"/>
          </p:cNvSpPr>
          <p:nvPr>
            <p:ph type="subTitle" idx="1"/>
          </p:nvPr>
        </p:nvSpPr>
        <p:spPr>
          <a:xfrm>
            <a:off x="4983560" y="11766657"/>
            <a:ext cx="29901356" cy="54088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3267"/>
              </a:spcBef>
              <a:spcAft>
                <a:spcPts val="0"/>
              </a:spcAft>
              <a:buClr>
                <a:schemeClr val="dk1"/>
              </a:buClr>
              <a:buSzPts val="7840"/>
              <a:buNone/>
              <a:defRPr sz="7840"/>
            </a:lvl1pPr>
            <a:lvl2pPr lvl="1" algn="ctr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6533"/>
              <a:buNone/>
              <a:defRPr sz="6533"/>
            </a:lvl2pPr>
            <a:lvl3pPr lvl="2" algn="ctr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880"/>
              <a:buNone/>
              <a:defRPr sz="5880"/>
            </a:lvl3pPr>
            <a:lvl4pPr lvl="3" algn="ctr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227"/>
              <a:buNone/>
              <a:defRPr sz="5227"/>
            </a:lvl4pPr>
            <a:lvl5pPr lvl="4" algn="ctr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227"/>
              <a:buNone/>
              <a:defRPr sz="5227"/>
            </a:lvl5pPr>
            <a:lvl6pPr lvl="5" algn="ctr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227"/>
              <a:buNone/>
              <a:defRPr sz="5227"/>
            </a:lvl6pPr>
            <a:lvl7pPr lvl="6" algn="ctr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227"/>
              <a:buNone/>
              <a:defRPr sz="5227"/>
            </a:lvl7pPr>
            <a:lvl8pPr lvl="7" algn="ctr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227"/>
              <a:buNone/>
              <a:defRPr sz="5227"/>
            </a:lvl8pPr>
            <a:lvl9pPr lvl="8" algn="ctr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227"/>
              <a:buNone/>
              <a:defRPr sz="5227"/>
            </a:lvl9pPr>
          </a:lstStyle>
          <a:p>
            <a:endParaRPr/>
          </a:p>
        </p:txBody>
      </p:sp>
      <p:sp>
        <p:nvSpPr>
          <p:cNvPr id="15" name="Google Shape;15;p4"/>
          <p:cNvSpPr txBox="1">
            <a:spLocks noGrp="1"/>
          </p:cNvSpPr>
          <p:nvPr>
            <p:ph type="dt" idx="10"/>
          </p:nvPr>
        </p:nvSpPr>
        <p:spPr>
          <a:xfrm>
            <a:off x="2740958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4"/>
          <p:cNvSpPr txBox="1">
            <a:spLocks noGrp="1"/>
          </p:cNvSpPr>
          <p:nvPr>
            <p:ph type="ftr" idx="11"/>
          </p:nvPr>
        </p:nvSpPr>
        <p:spPr>
          <a:xfrm>
            <a:off x="13206433" y="20764078"/>
            <a:ext cx="13455610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4"/>
          <p:cNvSpPr txBox="1">
            <a:spLocks noGrp="1"/>
          </p:cNvSpPr>
          <p:nvPr>
            <p:ph type="sldNum" idx="12"/>
          </p:nvPr>
        </p:nvSpPr>
        <p:spPr>
          <a:xfrm>
            <a:off x="28157110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5"/>
          <p:cNvSpPr txBox="1">
            <a:spLocks noGrp="1"/>
          </p:cNvSpPr>
          <p:nvPr>
            <p:ph type="title"/>
          </p:nvPr>
        </p:nvSpPr>
        <p:spPr>
          <a:xfrm>
            <a:off x="2740958" y="1192744"/>
            <a:ext cx="34386560" cy="4330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5"/>
          <p:cNvSpPr txBox="1">
            <a:spLocks noGrp="1"/>
          </p:cNvSpPr>
          <p:nvPr>
            <p:ph type="body" idx="1"/>
          </p:nvPr>
        </p:nvSpPr>
        <p:spPr>
          <a:xfrm>
            <a:off x="2740958" y="5963708"/>
            <a:ext cx="34386560" cy="142143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326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1" name="Google Shape;21;p5"/>
          <p:cNvSpPr txBox="1">
            <a:spLocks noGrp="1"/>
          </p:cNvSpPr>
          <p:nvPr>
            <p:ph type="dt" idx="10"/>
          </p:nvPr>
        </p:nvSpPr>
        <p:spPr>
          <a:xfrm>
            <a:off x="2740958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ftr" idx="11"/>
          </p:nvPr>
        </p:nvSpPr>
        <p:spPr>
          <a:xfrm>
            <a:off x="13206433" y="20764078"/>
            <a:ext cx="13455610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sldNum" idx="12"/>
          </p:nvPr>
        </p:nvSpPr>
        <p:spPr>
          <a:xfrm>
            <a:off x="28157110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6"/>
          <p:cNvSpPr txBox="1">
            <a:spLocks noGrp="1"/>
          </p:cNvSpPr>
          <p:nvPr>
            <p:ph type="title"/>
          </p:nvPr>
        </p:nvSpPr>
        <p:spPr>
          <a:xfrm>
            <a:off x="2720193" y="5585146"/>
            <a:ext cx="34386560" cy="93189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600"/>
              <a:buFont typeface="Calibri"/>
              <a:buNone/>
              <a:defRPr sz="196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6"/>
          <p:cNvSpPr txBox="1">
            <a:spLocks noGrp="1"/>
          </p:cNvSpPr>
          <p:nvPr>
            <p:ph type="body" idx="1"/>
          </p:nvPr>
        </p:nvSpPr>
        <p:spPr>
          <a:xfrm>
            <a:off x="2720193" y="14992247"/>
            <a:ext cx="34386560" cy="49006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3267"/>
              </a:spcBef>
              <a:spcAft>
                <a:spcPts val="0"/>
              </a:spcAft>
              <a:buClr>
                <a:srgbClr val="888888"/>
              </a:buClr>
              <a:buSzPts val="7840"/>
              <a:buNone/>
              <a:defRPr sz="784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rgbClr val="888888"/>
              </a:buClr>
              <a:buSzPts val="6533"/>
              <a:buNone/>
              <a:defRPr sz="6533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rgbClr val="888888"/>
              </a:buClr>
              <a:buSzPts val="5880"/>
              <a:buNone/>
              <a:defRPr sz="588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rgbClr val="888888"/>
              </a:buClr>
              <a:buSzPts val="5227"/>
              <a:buNone/>
              <a:defRPr sz="5227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rgbClr val="888888"/>
              </a:buClr>
              <a:buSzPts val="5227"/>
              <a:buNone/>
              <a:defRPr sz="5227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rgbClr val="888888"/>
              </a:buClr>
              <a:buSzPts val="5227"/>
              <a:buNone/>
              <a:defRPr sz="5227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rgbClr val="888888"/>
              </a:buClr>
              <a:buSzPts val="5227"/>
              <a:buNone/>
              <a:defRPr sz="5227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rgbClr val="888888"/>
              </a:buClr>
              <a:buSzPts val="5227"/>
              <a:buNone/>
              <a:defRPr sz="5227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rgbClr val="888888"/>
              </a:buClr>
              <a:buSzPts val="5227"/>
              <a:buNone/>
              <a:defRPr sz="5227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dt" idx="10"/>
          </p:nvPr>
        </p:nvSpPr>
        <p:spPr>
          <a:xfrm>
            <a:off x="2740958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6"/>
          <p:cNvSpPr txBox="1">
            <a:spLocks noGrp="1"/>
          </p:cNvSpPr>
          <p:nvPr>
            <p:ph type="ftr" idx="11"/>
          </p:nvPr>
        </p:nvSpPr>
        <p:spPr>
          <a:xfrm>
            <a:off x="13206433" y="20764078"/>
            <a:ext cx="13455610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6"/>
          <p:cNvSpPr txBox="1">
            <a:spLocks noGrp="1"/>
          </p:cNvSpPr>
          <p:nvPr>
            <p:ph type="sldNum" idx="12"/>
          </p:nvPr>
        </p:nvSpPr>
        <p:spPr>
          <a:xfrm>
            <a:off x="28157110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7"/>
          <p:cNvSpPr txBox="1">
            <a:spLocks noGrp="1"/>
          </p:cNvSpPr>
          <p:nvPr>
            <p:ph type="title"/>
          </p:nvPr>
        </p:nvSpPr>
        <p:spPr>
          <a:xfrm>
            <a:off x="2740958" y="1192744"/>
            <a:ext cx="34386560" cy="4330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7"/>
          <p:cNvSpPr txBox="1">
            <a:spLocks noGrp="1"/>
          </p:cNvSpPr>
          <p:nvPr>
            <p:ph type="body" idx="1"/>
          </p:nvPr>
        </p:nvSpPr>
        <p:spPr>
          <a:xfrm>
            <a:off x="2740958" y="5963708"/>
            <a:ext cx="16944102" cy="142143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326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7"/>
          <p:cNvSpPr txBox="1">
            <a:spLocks noGrp="1"/>
          </p:cNvSpPr>
          <p:nvPr>
            <p:ph type="body" idx="2"/>
          </p:nvPr>
        </p:nvSpPr>
        <p:spPr>
          <a:xfrm>
            <a:off x="20183415" y="5963708"/>
            <a:ext cx="16944102" cy="142143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326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4" name="Google Shape;34;p7"/>
          <p:cNvSpPr txBox="1">
            <a:spLocks noGrp="1"/>
          </p:cNvSpPr>
          <p:nvPr>
            <p:ph type="dt" idx="10"/>
          </p:nvPr>
        </p:nvSpPr>
        <p:spPr>
          <a:xfrm>
            <a:off x="2740958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7"/>
          <p:cNvSpPr txBox="1">
            <a:spLocks noGrp="1"/>
          </p:cNvSpPr>
          <p:nvPr>
            <p:ph type="ftr" idx="11"/>
          </p:nvPr>
        </p:nvSpPr>
        <p:spPr>
          <a:xfrm>
            <a:off x="13206433" y="20764078"/>
            <a:ext cx="13455610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7"/>
          <p:cNvSpPr txBox="1">
            <a:spLocks noGrp="1"/>
          </p:cNvSpPr>
          <p:nvPr>
            <p:ph type="sldNum" idx="12"/>
          </p:nvPr>
        </p:nvSpPr>
        <p:spPr>
          <a:xfrm>
            <a:off x="28157110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8"/>
          <p:cNvSpPr txBox="1">
            <a:spLocks noGrp="1"/>
          </p:cNvSpPr>
          <p:nvPr>
            <p:ph type="title"/>
          </p:nvPr>
        </p:nvSpPr>
        <p:spPr>
          <a:xfrm>
            <a:off x="2746150" y="1192744"/>
            <a:ext cx="34386560" cy="4330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8"/>
          <p:cNvSpPr txBox="1">
            <a:spLocks noGrp="1"/>
          </p:cNvSpPr>
          <p:nvPr>
            <p:ph type="body" idx="1"/>
          </p:nvPr>
        </p:nvSpPr>
        <p:spPr>
          <a:xfrm>
            <a:off x="2746152" y="5491799"/>
            <a:ext cx="16866232" cy="26914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3267"/>
              </a:spcBef>
              <a:spcAft>
                <a:spcPts val="0"/>
              </a:spcAft>
              <a:buClr>
                <a:schemeClr val="dk1"/>
              </a:buClr>
              <a:buSzPts val="7840"/>
              <a:buNone/>
              <a:defRPr sz="7840" b="1"/>
            </a:lvl1pPr>
            <a:lvl2pPr marL="914400" lvl="1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6533"/>
              <a:buNone/>
              <a:defRPr sz="6533" b="1"/>
            </a:lvl2pPr>
            <a:lvl3pPr marL="1371600" lvl="2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880"/>
              <a:buNone/>
              <a:defRPr sz="5880" b="1"/>
            </a:lvl3pPr>
            <a:lvl4pPr marL="1828800" lvl="3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227"/>
              <a:buNone/>
              <a:defRPr sz="5227" b="1"/>
            </a:lvl4pPr>
            <a:lvl5pPr marL="2286000" lvl="4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227"/>
              <a:buNone/>
              <a:defRPr sz="5227" b="1"/>
            </a:lvl5pPr>
            <a:lvl6pPr marL="2743200" lvl="5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227"/>
              <a:buNone/>
              <a:defRPr sz="5227" b="1"/>
            </a:lvl6pPr>
            <a:lvl7pPr marL="3200400" lvl="6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227"/>
              <a:buNone/>
              <a:defRPr sz="5227" b="1"/>
            </a:lvl7pPr>
            <a:lvl8pPr marL="3657600" lvl="7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227"/>
              <a:buNone/>
              <a:defRPr sz="5227" b="1"/>
            </a:lvl8pPr>
            <a:lvl9pPr marL="4114800" lvl="8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227"/>
              <a:buNone/>
              <a:defRPr sz="5227" b="1"/>
            </a:lvl9pPr>
          </a:lstStyle>
          <a:p>
            <a:endParaRPr/>
          </a:p>
        </p:txBody>
      </p:sp>
      <p:sp>
        <p:nvSpPr>
          <p:cNvPr id="40" name="Google Shape;40;p8"/>
          <p:cNvSpPr txBox="1">
            <a:spLocks noGrp="1"/>
          </p:cNvSpPr>
          <p:nvPr>
            <p:ph type="body" idx="2"/>
          </p:nvPr>
        </p:nvSpPr>
        <p:spPr>
          <a:xfrm>
            <a:off x="2746152" y="8183245"/>
            <a:ext cx="16866232" cy="120363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326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1" name="Google Shape;41;p8"/>
          <p:cNvSpPr txBox="1">
            <a:spLocks noGrp="1"/>
          </p:cNvSpPr>
          <p:nvPr>
            <p:ph type="body" idx="3"/>
          </p:nvPr>
        </p:nvSpPr>
        <p:spPr>
          <a:xfrm>
            <a:off x="20183415" y="5491799"/>
            <a:ext cx="16949295" cy="26914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3267"/>
              </a:spcBef>
              <a:spcAft>
                <a:spcPts val="0"/>
              </a:spcAft>
              <a:buClr>
                <a:schemeClr val="dk1"/>
              </a:buClr>
              <a:buSzPts val="7840"/>
              <a:buNone/>
              <a:defRPr sz="7840" b="1"/>
            </a:lvl1pPr>
            <a:lvl2pPr marL="914400" lvl="1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6533"/>
              <a:buNone/>
              <a:defRPr sz="6533" b="1"/>
            </a:lvl2pPr>
            <a:lvl3pPr marL="1371600" lvl="2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880"/>
              <a:buNone/>
              <a:defRPr sz="5880" b="1"/>
            </a:lvl3pPr>
            <a:lvl4pPr marL="1828800" lvl="3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227"/>
              <a:buNone/>
              <a:defRPr sz="5227" b="1"/>
            </a:lvl4pPr>
            <a:lvl5pPr marL="2286000" lvl="4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227"/>
              <a:buNone/>
              <a:defRPr sz="5227" b="1"/>
            </a:lvl5pPr>
            <a:lvl6pPr marL="2743200" lvl="5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227"/>
              <a:buNone/>
              <a:defRPr sz="5227" b="1"/>
            </a:lvl6pPr>
            <a:lvl7pPr marL="3200400" lvl="6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227"/>
              <a:buNone/>
              <a:defRPr sz="5227" b="1"/>
            </a:lvl7pPr>
            <a:lvl8pPr marL="3657600" lvl="7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227"/>
              <a:buNone/>
              <a:defRPr sz="5227" b="1"/>
            </a:lvl8pPr>
            <a:lvl9pPr marL="4114800" lvl="8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227"/>
              <a:buNone/>
              <a:defRPr sz="5227" b="1"/>
            </a:lvl9pPr>
          </a:lstStyle>
          <a:p>
            <a:endParaRPr/>
          </a:p>
        </p:txBody>
      </p:sp>
      <p:sp>
        <p:nvSpPr>
          <p:cNvPr id="42" name="Google Shape;42;p8"/>
          <p:cNvSpPr txBox="1">
            <a:spLocks noGrp="1"/>
          </p:cNvSpPr>
          <p:nvPr>
            <p:ph type="body" idx="4"/>
          </p:nvPr>
        </p:nvSpPr>
        <p:spPr>
          <a:xfrm>
            <a:off x="20183415" y="8183245"/>
            <a:ext cx="16949295" cy="120363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326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3" name="Google Shape;43;p8"/>
          <p:cNvSpPr txBox="1">
            <a:spLocks noGrp="1"/>
          </p:cNvSpPr>
          <p:nvPr>
            <p:ph type="dt" idx="10"/>
          </p:nvPr>
        </p:nvSpPr>
        <p:spPr>
          <a:xfrm>
            <a:off x="2740958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8"/>
          <p:cNvSpPr txBox="1">
            <a:spLocks noGrp="1"/>
          </p:cNvSpPr>
          <p:nvPr>
            <p:ph type="ftr" idx="11"/>
          </p:nvPr>
        </p:nvSpPr>
        <p:spPr>
          <a:xfrm>
            <a:off x="13206433" y="20764078"/>
            <a:ext cx="13455610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8"/>
          <p:cNvSpPr txBox="1">
            <a:spLocks noGrp="1"/>
          </p:cNvSpPr>
          <p:nvPr>
            <p:ph type="sldNum" idx="12"/>
          </p:nvPr>
        </p:nvSpPr>
        <p:spPr>
          <a:xfrm>
            <a:off x="28157110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9"/>
          <p:cNvSpPr txBox="1">
            <a:spLocks noGrp="1"/>
          </p:cNvSpPr>
          <p:nvPr>
            <p:ph type="title"/>
          </p:nvPr>
        </p:nvSpPr>
        <p:spPr>
          <a:xfrm>
            <a:off x="2740958" y="1192744"/>
            <a:ext cx="34386560" cy="4330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9"/>
          <p:cNvSpPr txBox="1">
            <a:spLocks noGrp="1"/>
          </p:cNvSpPr>
          <p:nvPr>
            <p:ph type="dt" idx="10"/>
          </p:nvPr>
        </p:nvSpPr>
        <p:spPr>
          <a:xfrm>
            <a:off x="2740958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9"/>
          <p:cNvSpPr txBox="1">
            <a:spLocks noGrp="1"/>
          </p:cNvSpPr>
          <p:nvPr>
            <p:ph type="ftr" idx="11"/>
          </p:nvPr>
        </p:nvSpPr>
        <p:spPr>
          <a:xfrm>
            <a:off x="13206433" y="20764078"/>
            <a:ext cx="13455610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9"/>
          <p:cNvSpPr txBox="1">
            <a:spLocks noGrp="1"/>
          </p:cNvSpPr>
          <p:nvPr>
            <p:ph type="sldNum" idx="12"/>
          </p:nvPr>
        </p:nvSpPr>
        <p:spPr>
          <a:xfrm>
            <a:off x="28157110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0"/>
          <p:cNvSpPr txBox="1">
            <a:spLocks noGrp="1"/>
          </p:cNvSpPr>
          <p:nvPr>
            <p:ph type="dt" idx="10"/>
          </p:nvPr>
        </p:nvSpPr>
        <p:spPr>
          <a:xfrm>
            <a:off x="2740958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0"/>
          <p:cNvSpPr txBox="1">
            <a:spLocks noGrp="1"/>
          </p:cNvSpPr>
          <p:nvPr>
            <p:ph type="ftr" idx="11"/>
          </p:nvPr>
        </p:nvSpPr>
        <p:spPr>
          <a:xfrm>
            <a:off x="13206433" y="20764078"/>
            <a:ext cx="13455610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10"/>
          <p:cNvSpPr txBox="1">
            <a:spLocks noGrp="1"/>
          </p:cNvSpPr>
          <p:nvPr>
            <p:ph type="sldNum" idx="12"/>
          </p:nvPr>
        </p:nvSpPr>
        <p:spPr>
          <a:xfrm>
            <a:off x="28157110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1"/>
          <p:cNvSpPr txBox="1">
            <a:spLocks noGrp="1"/>
          </p:cNvSpPr>
          <p:nvPr>
            <p:ph type="title"/>
          </p:nvPr>
        </p:nvSpPr>
        <p:spPr>
          <a:xfrm>
            <a:off x="2746152" y="1493520"/>
            <a:ext cx="12858620" cy="5227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453"/>
              <a:buFont typeface="Calibri"/>
              <a:buNone/>
              <a:defRPr sz="10453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11"/>
          <p:cNvSpPr txBox="1">
            <a:spLocks noGrp="1"/>
          </p:cNvSpPr>
          <p:nvPr>
            <p:ph type="body" idx="1"/>
          </p:nvPr>
        </p:nvSpPr>
        <p:spPr>
          <a:xfrm>
            <a:off x="16949295" y="3225590"/>
            <a:ext cx="20183415" cy="159205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892365" algn="l">
              <a:lnSpc>
                <a:spcPct val="90000"/>
              </a:lnSpc>
              <a:spcBef>
                <a:spcPts val="3267"/>
              </a:spcBef>
              <a:spcAft>
                <a:spcPts val="0"/>
              </a:spcAft>
              <a:buClr>
                <a:schemeClr val="dk1"/>
              </a:buClr>
              <a:buSzPts val="10453"/>
              <a:buChar char="•"/>
              <a:defRPr sz="10453"/>
            </a:lvl1pPr>
            <a:lvl2pPr marL="914400" lvl="1" indent="-809434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9147"/>
              <a:buChar char="•"/>
              <a:defRPr sz="9147"/>
            </a:lvl2pPr>
            <a:lvl3pPr marL="1371600" lvl="2" indent="-72644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7840"/>
              <a:buChar char="•"/>
              <a:defRPr sz="7840"/>
            </a:lvl3pPr>
            <a:lvl4pPr marL="1828800" lvl="3" indent="-643445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6533"/>
              <a:buChar char="•"/>
              <a:defRPr sz="6533"/>
            </a:lvl4pPr>
            <a:lvl5pPr marL="2286000" lvl="4" indent="-643445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6533"/>
              <a:buChar char="•"/>
              <a:defRPr sz="6533"/>
            </a:lvl5pPr>
            <a:lvl6pPr marL="2743200" lvl="5" indent="-643445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6533"/>
              <a:buChar char="•"/>
              <a:defRPr sz="6533"/>
            </a:lvl6pPr>
            <a:lvl7pPr marL="3200400" lvl="6" indent="-643445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6533"/>
              <a:buChar char="•"/>
              <a:defRPr sz="6533"/>
            </a:lvl7pPr>
            <a:lvl8pPr marL="3657600" lvl="7" indent="-643445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6533"/>
              <a:buChar char="•"/>
              <a:defRPr sz="6533"/>
            </a:lvl8pPr>
            <a:lvl9pPr marL="4114800" lvl="8" indent="-643445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6533"/>
              <a:buChar char="•"/>
              <a:defRPr sz="6533"/>
            </a:lvl9pPr>
          </a:lstStyle>
          <a:p>
            <a:endParaRPr/>
          </a:p>
        </p:txBody>
      </p:sp>
      <p:sp>
        <p:nvSpPr>
          <p:cNvPr id="58" name="Google Shape;58;p11"/>
          <p:cNvSpPr txBox="1">
            <a:spLocks noGrp="1"/>
          </p:cNvSpPr>
          <p:nvPr>
            <p:ph type="body" idx="2"/>
          </p:nvPr>
        </p:nvSpPr>
        <p:spPr>
          <a:xfrm>
            <a:off x="2746152" y="6720840"/>
            <a:ext cx="12858620" cy="12451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3267"/>
              </a:spcBef>
              <a:spcAft>
                <a:spcPts val="0"/>
              </a:spcAft>
              <a:buClr>
                <a:schemeClr val="dk1"/>
              </a:buClr>
              <a:buSzPts val="5227"/>
              <a:buNone/>
              <a:defRPr sz="5227"/>
            </a:lvl1pPr>
            <a:lvl2pPr marL="914400" lvl="1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4573"/>
              <a:buNone/>
              <a:defRPr sz="4573"/>
            </a:lvl2pPr>
            <a:lvl3pPr marL="1371600" lvl="2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3920"/>
              <a:buNone/>
              <a:defRPr sz="3920"/>
            </a:lvl3pPr>
            <a:lvl4pPr marL="1828800" lvl="3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3267"/>
              <a:buNone/>
              <a:defRPr sz="3266"/>
            </a:lvl4pPr>
            <a:lvl5pPr marL="2286000" lvl="4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3267"/>
              <a:buNone/>
              <a:defRPr sz="3266"/>
            </a:lvl5pPr>
            <a:lvl6pPr marL="2743200" lvl="5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3267"/>
              <a:buNone/>
              <a:defRPr sz="3266"/>
            </a:lvl6pPr>
            <a:lvl7pPr marL="3200400" lvl="6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3267"/>
              <a:buNone/>
              <a:defRPr sz="3266"/>
            </a:lvl7pPr>
            <a:lvl8pPr marL="3657600" lvl="7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3267"/>
              <a:buNone/>
              <a:defRPr sz="3266"/>
            </a:lvl8pPr>
            <a:lvl9pPr marL="4114800" lvl="8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3267"/>
              <a:buNone/>
              <a:defRPr sz="3266"/>
            </a:lvl9pPr>
          </a:lstStyle>
          <a:p>
            <a:endParaRPr/>
          </a:p>
        </p:txBody>
      </p:sp>
      <p:sp>
        <p:nvSpPr>
          <p:cNvPr id="59" name="Google Shape;59;p11"/>
          <p:cNvSpPr txBox="1">
            <a:spLocks noGrp="1"/>
          </p:cNvSpPr>
          <p:nvPr>
            <p:ph type="dt" idx="10"/>
          </p:nvPr>
        </p:nvSpPr>
        <p:spPr>
          <a:xfrm>
            <a:off x="2740958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1"/>
          <p:cNvSpPr txBox="1">
            <a:spLocks noGrp="1"/>
          </p:cNvSpPr>
          <p:nvPr>
            <p:ph type="ftr" idx="11"/>
          </p:nvPr>
        </p:nvSpPr>
        <p:spPr>
          <a:xfrm>
            <a:off x="13206433" y="20764078"/>
            <a:ext cx="13455610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11"/>
          <p:cNvSpPr txBox="1">
            <a:spLocks noGrp="1"/>
          </p:cNvSpPr>
          <p:nvPr>
            <p:ph type="sldNum" idx="12"/>
          </p:nvPr>
        </p:nvSpPr>
        <p:spPr>
          <a:xfrm>
            <a:off x="28157110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2"/>
          <p:cNvSpPr txBox="1">
            <a:spLocks noGrp="1"/>
          </p:cNvSpPr>
          <p:nvPr>
            <p:ph type="title"/>
          </p:nvPr>
        </p:nvSpPr>
        <p:spPr>
          <a:xfrm>
            <a:off x="2746152" y="1493520"/>
            <a:ext cx="12858620" cy="5227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453"/>
              <a:buFont typeface="Calibri"/>
              <a:buNone/>
              <a:defRPr sz="10453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2"/>
          <p:cNvSpPr>
            <a:spLocks noGrp="1"/>
          </p:cNvSpPr>
          <p:nvPr>
            <p:ph type="pic" idx="2"/>
          </p:nvPr>
        </p:nvSpPr>
        <p:spPr>
          <a:xfrm>
            <a:off x="16949295" y="3225590"/>
            <a:ext cx="20183415" cy="15920508"/>
          </a:xfrm>
          <a:prstGeom prst="rect">
            <a:avLst/>
          </a:prstGeom>
          <a:noFill/>
          <a:ln>
            <a:noFill/>
          </a:ln>
        </p:spPr>
      </p:sp>
      <p:sp>
        <p:nvSpPr>
          <p:cNvPr id="65" name="Google Shape;65;p12"/>
          <p:cNvSpPr txBox="1">
            <a:spLocks noGrp="1"/>
          </p:cNvSpPr>
          <p:nvPr>
            <p:ph type="body" idx="1"/>
          </p:nvPr>
        </p:nvSpPr>
        <p:spPr>
          <a:xfrm>
            <a:off x="2746152" y="6720840"/>
            <a:ext cx="12858620" cy="12451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3267"/>
              </a:spcBef>
              <a:spcAft>
                <a:spcPts val="0"/>
              </a:spcAft>
              <a:buClr>
                <a:schemeClr val="dk1"/>
              </a:buClr>
              <a:buSzPts val="5227"/>
              <a:buNone/>
              <a:defRPr sz="5227"/>
            </a:lvl1pPr>
            <a:lvl2pPr marL="914400" lvl="1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4573"/>
              <a:buNone/>
              <a:defRPr sz="4573"/>
            </a:lvl2pPr>
            <a:lvl3pPr marL="1371600" lvl="2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3920"/>
              <a:buNone/>
              <a:defRPr sz="3920"/>
            </a:lvl3pPr>
            <a:lvl4pPr marL="1828800" lvl="3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3267"/>
              <a:buNone/>
              <a:defRPr sz="3266"/>
            </a:lvl4pPr>
            <a:lvl5pPr marL="2286000" lvl="4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3267"/>
              <a:buNone/>
              <a:defRPr sz="3266"/>
            </a:lvl5pPr>
            <a:lvl6pPr marL="2743200" lvl="5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3267"/>
              <a:buNone/>
              <a:defRPr sz="3266"/>
            </a:lvl6pPr>
            <a:lvl7pPr marL="3200400" lvl="6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3267"/>
              <a:buNone/>
              <a:defRPr sz="3266"/>
            </a:lvl7pPr>
            <a:lvl8pPr marL="3657600" lvl="7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3267"/>
              <a:buNone/>
              <a:defRPr sz="3266"/>
            </a:lvl8pPr>
            <a:lvl9pPr marL="4114800" lvl="8" indent="-2286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3267"/>
              <a:buNone/>
              <a:defRPr sz="3266"/>
            </a:lvl9pPr>
          </a:lstStyle>
          <a:p>
            <a:endParaRPr/>
          </a:p>
        </p:txBody>
      </p:sp>
      <p:sp>
        <p:nvSpPr>
          <p:cNvPr id="66" name="Google Shape;66;p12"/>
          <p:cNvSpPr txBox="1">
            <a:spLocks noGrp="1"/>
          </p:cNvSpPr>
          <p:nvPr>
            <p:ph type="dt" idx="10"/>
          </p:nvPr>
        </p:nvSpPr>
        <p:spPr>
          <a:xfrm>
            <a:off x="2740958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2"/>
          <p:cNvSpPr txBox="1">
            <a:spLocks noGrp="1"/>
          </p:cNvSpPr>
          <p:nvPr>
            <p:ph type="ftr" idx="11"/>
          </p:nvPr>
        </p:nvSpPr>
        <p:spPr>
          <a:xfrm>
            <a:off x="13206433" y="20764078"/>
            <a:ext cx="13455610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8" name="Google Shape;68;p12"/>
          <p:cNvSpPr txBox="1">
            <a:spLocks noGrp="1"/>
          </p:cNvSpPr>
          <p:nvPr>
            <p:ph type="sldNum" idx="12"/>
          </p:nvPr>
        </p:nvSpPr>
        <p:spPr>
          <a:xfrm>
            <a:off x="28157110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3"/>
          <p:cNvSpPr txBox="1">
            <a:spLocks noGrp="1"/>
          </p:cNvSpPr>
          <p:nvPr>
            <p:ph type="title"/>
          </p:nvPr>
        </p:nvSpPr>
        <p:spPr>
          <a:xfrm>
            <a:off x="2740958" y="1192744"/>
            <a:ext cx="34386560" cy="4330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3"/>
          <p:cNvSpPr txBox="1">
            <a:spLocks noGrp="1"/>
          </p:cNvSpPr>
          <p:nvPr>
            <p:ph type="body" idx="1"/>
          </p:nvPr>
        </p:nvSpPr>
        <p:spPr>
          <a:xfrm rot="5400000">
            <a:off x="12827053" y="-4122386"/>
            <a:ext cx="14214371" cy="3438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326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2" name="Google Shape;72;p13"/>
          <p:cNvSpPr txBox="1">
            <a:spLocks noGrp="1"/>
          </p:cNvSpPr>
          <p:nvPr>
            <p:ph type="dt" idx="10"/>
          </p:nvPr>
        </p:nvSpPr>
        <p:spPr>
          <a:xfrm>
            <a:off x="2740958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3"/>
          <p:cNvSpPr txBox="1">
            <a:spLocks noGrp="1"/>
          </p:cNvSpPr>
          <p:nvPr>
            <p:ph type="ftr" idx="11"/>
          </p:nvPr>
        </p:nvSpPr>
        <p:spPr>
          <a:xfrm>
            <a:off x="13206433" y="20764078"/>
            <a:ext cx="13455610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3"/>
          <p:cNvSpPr txBox="1">
            <a:spLocks noGrp="1"/>
          </p:cNvSpPr>
          <p:nvPr>
            <p:ph type="sldNum" idx="12"/>
          </p:nvPr>
        </p:nvSpPr>
        <p:spPr>
          <a:xfrm>
            <a:off x="28157110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4"/>
          <p:cNvSpPr txBox="1">
            <a:spLocks noGrp="1"/>
          </p:cNvSpPr>
          <p:nvPr>
            <p:ph type="title"/>
          </p:nvPr>
        </p:nvSpPr>
        <p:spPr>
          <a:xfrm rot="5400000">
            <a:off x="23336529" y="6387090"/>
            <a:ext cx="18985337" cy="8596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4"/>
          <p:cNvSpPr txBox="1">
            <a:spLocks noGrp="1"/>
          </p:cNvSpPr>
          <p:nvPr>
            <p:ph type="body" idx="1"/>
          </p:nvPr>
        </p:nvSpPr>
        <p:spPr>
          <a:xfrm rot="5400000">
            <a:off x="5894071" y="-1960371"/>
            <a:ext cx="18985337" cy="252915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3267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8" name="Google Shape;78;p14"/>
          <p:cNvSpPr txBox="1">
            <a:spLocks noGrp="1"/>
          </p:cNvSpPr>
          <p:nvPr>
            <p:ph type="dt" idx="10"/>
          </p:nvPr>
        </p:nvSpPr>
        <p:spPr>
          <a:xfrm>
            <a:off x="2740958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4"/>
          <p:cNvSpPr txBox="1">
            <a:spLocks noGrp="1"/>
          </p:cNvSpPr>
          <p:nvPr>
            <p:ph type="ftr" idx="11"/>
          </p:nvPr>
        </p:nvSpPr>
        <p:spPr>
          <a:xfrm>
            <a:off x="13206433" y="20764078"/>
            <a:ext cx="13455610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4"/>
          <p:cNvSpPr txBox="1">
            <a:spLocks noGrp="1"/>
          </p:cNvSpPr>
          <p:nvPr>
            <p:ph type="sldNum" idx="12"/>
          </p:nvPr>
        </p:nvSpPr>
        <p:spPr>
          <a:xfrm>
            <a:off x="28157110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>
            <a:spLocks noGrp="1"/>
          </p:cNvSpPr>
          <p:nvPr>
            <p:ph type="title"/>
          </p:nvPr>
        </p:nvSpPr>
        <p:spPr>
          <a:xfrm>
            <a:off x="2740958" y="1192744"/>
            <a:ext cx="34386560" cy="4330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373"/>
              <a:buFont typeface="Calibri"/>
              <a:buNone/>
              <a:defRPr sz="1437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2"/>
          <p:cNvSpPr txBox="1">
            <a:spLocks noGrp="1"/>
          </p:cNvSpPr>
          <p:nvPr>
            <p:ph type="body" idx="1"/>
          </p:nvPr>
        </p:nvSpPr>
        <p:spPr>
          <a:xfrm>
            <a:off x="2740958" y="5963708"/>
            <a:ext cx="34386560" cy="142143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809434" algn="l" rtl="0">
              <a:lnSpc>
                <a:spcPct val="90000"/>
              </a:lnSpc>
              <a:spcBef>
                <a:spcPts val="3267"/>
              </a:spcBef>
              <a:spcAft>
                <a:spcPts val="0"/>
              </a:spcAft>
              <a:buClr>
                <a:schemeClr val="dk1"/>
              </a:buClr>
              <a:buSzPts val="9147"/>
              <a:buFont typeface="Arial"/>
              <a:buChar char="•"/>
              <a:defRPr sz="914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726440" algn="l" rtl="0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7840"/>
              <a:buFont typeface="Arial"/>
              <a:buChar char="•"/>
              <a:defRPr sz="784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643445" algn="l" rtl="0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6533"/>
              <a:buFont typeface="Arial"/>
              <a:buChar char="•"/>
              <a:defRPr sz="6533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601980" algn="l" rtl="0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880"/>
              <a:buFont typeface="Arial"/>
              <a:buChar char="•"/>
              <a:defRPr sz="58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601979" algn="l" rtl="0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880"/>
              <a:buFont typeface="Arial"/>
              <a:buChar char="•"/>
              <a:defRPr sz="58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601979" algn="l" rtl="0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880"/>
              <a:buFont typeface="Arial"/>
              <a:buChar char="•"/>
              <a:defRPr sz="58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601979" algn="l" rtl="0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880"/>
              <a:buFont typeface="Arial"/>
              <a:buChar char="•"/>
              <a:defRPr sz="58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601979" algn="l" rtl="0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880"/>
              <a:buFont typeface="Arial"/>
              <a:buChar char="•"/>
              <a:defRPr sz="58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601979" algn="l" rtl="0">
              <a:lnSpc>
                <a:spcPct val="90000"/>
              </a:lnSpc>
              <a:spcBef>
                <a:spcPts val="1633"/>
              </a:spcBef>
              <a:spcAft>
                <a:spcPts val="0"/>
              </a:spcAft>
              <a:buClr>
                <a:schemeClr val="dk1"/>
              </a:buClr>
              <a:buSzPts val="5880"/>
              <a:buFont typeface="Arial"/>
              <a:buChar char="•"/>
              <a:defRPr sz="588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dt" idx="10"/>
          </p:nvPr>
        </p:nvSpPr>
        <p:spPr>
          <a:xfrm>
            <a:off x="2740958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92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2"/>
          <p:cNvSpPr txBox="1">
            <a:spLocks noGrp="1"/>
          </p:cNvSpPr>
          <p:nvPr>
            <p:ph type="ftr" idx="11"/>
          </p:nvPr>
        </p:nvSpPr>
        <p:spPr>
          <a:xfrm>
            <a:off x="13206433" y="20764078"/>
            <a:ext cx="13455610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92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ldNum" idx="12"/>
          </p:nvPr>
        </p:nvSpPr>
        <p:spPr>
          <a:xfrm>
            <a:off x="28157110" y="20764078"/>
            <a:ext cx="8970407" cy="1192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392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392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392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392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392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392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392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392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392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39868475" cy="22402800"/>
          </a:xfrm>
          <a:prstGeom prst="rect">
            <a:avLst/>
          </a:prstGeom>
          <a:solidFill>
            <a:srgbClr val="950F0F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6" name="Google Shape;86;p1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27059017" y="4721502"/>
            <a:ext cx="12687536" cy="17426448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endParaRPr lang="en-US" sz="3200" dirty="0"/>
          </a:p>
        </p:txBody>
      </p:sp>
      <p:sp>
        <p:nvSpPr>
          <p:cNvPr id="87" name="Google Shape;87;p1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44540" y="-8022"/>
            <a:ext cx="39602013" cy="4583594"/>
          </a:xfrm>
          <a:prstGeom prst="rect">
            <a:avLst/>
          </a:prstGeom>
          <a:solidFill>
            <a:schemeClr val="accent4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9917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8" name="Google Shape;88;p1"/>
          <p:cNvSpPr txBox="1"/>
          <p:nvPr/>
        </p:nvSpPr>
        <p:spPr>
          <a:xfrm>
            <a:off x="3257550" y="254850"/>
            <a:ext cx="35582787" cy="39898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US" sz="6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600" dirty="0">
                <a:latin typeface="Calibri" panose="020F0502020204030204" pitchFamily="34" charset="0"/>
                <a:cs typeface="Calibri" panose="020F0502020204030204" pitchFamily="34" charset="0"/>
              </a:rPr>
              <a:t>Title Topic 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Names</a:t>
            </a:r>
            <a:endParaRPr lang="en-US" sz="4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5927" b="0" i="0" u="none" strike="noStrike" cap="none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2" name="Google Shape;92;p1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44541" y="4721502"/>
            <a:ext cx="12809459" cy="17426448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just"/>
            <a:endParaRPr lang="en-US" sz="2800"/>
          </a:p>
          <a:p>
            <a:pPr algn="just"/>
            <a:endParaRPr lang="en-US" sz="2800" dirty="0"/>
          </a:p>
        </p:txBody>
      </p:sp>
      <p:sp>
        <p:nvSpPr>
          <p:cNvPr id="100" name="Google Shape;100;p1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3098541" y="4721502"/>
            <a:ext cx="13815935" cy="17402387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31538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9" name="Google Shape;109;p1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/>
          <p:nvPr/>
        </p:nvSpPr>
        <p:spPr>
          <a:xfrm>
            <a:off x="28110591" y="4724070"/>
            <a:ext cx="11451047" cy="8001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 algn="ctr"/>
            <a:endParaRPr lang="en-US" sz="1000" b="1" u="sng" dirty="0">
              <a:latin typeface="Calibri"/>
              <a:ea typeface="Calibri"/>
              <a:cs typeface="Calibri"/>
              <a:sym typeface="Calibri"/>
            </a:endParaRPr>
          </a:p>
          <a:p>
            <a:pPr lvl="0" algn="ctr"/>
            <a:endParaRPr lang="en-US" sz="3600" b="1" u="sng" dirty="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" name="Picture 1" descr="Midwestern State University logo with A Member of the Texas Tech University System mark beneath it.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5159" y="176335"/>
            <a:ext cx="5900830" cy="421487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18A8442-C773-4831-8CF8-D8A8BA89189B}"/>
              </a:ext>
            </a:extLst>
          </p:cNvPr>
          <p:cNvSpPr txBox="1"/>
          <p:nvPr/>
        </p:nvSpPr>
        <p:spPr>
          <a:xfrm>
            <a:off x="34804704" y="467054"/>
            <a:ext cx="351011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/>
              <a:t>Department  or Research page QR; UGROW, EURKA, Welch Logos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4"/>
        </a:solidFill>
        <a:ln w="12700" cap="flat" cmpd="sng">
          <a:solidFill>
            <a:srgbClr val="31538F"/>
          </a:solidFill>
          <a:prstDash val="solid"/>
          <a:miter lim="800000"/>
          <a:headEnd type="none" w="sm" len="sm"/>
          <a:tailEnd type="none" w="sm" len="sm"/>
        </a:ln>
      </a:spPr>
      <a:bodyPr spcFirstLastPara="1" wrap="square" lIns="91425" tIns="45700" rIns="91425" bIns="45700" anchor="ctr" anchorCtr="0">
        <a:noAutofit/>
      </a:bodyPr>
      <a:lstStyle>
        <a:defPPr marL="0" marR="0" indent="0" algn="ctr" rtl="0">
          <a:spcBef>
            <a:spcPts val="0"/>
          </a:spcBef>
          <a:spcAft>
            <a:spcPts val="0"/>
          </a:spcAft>
          <a:buNone/>
          <a:defRPr sz="9917" b="0" i="0" u="none" strike="noStrike" cap="none">
            <a:solidFill>
              <a:schemeClr val="lt1"/>
            </a:solidFill>
            <a:latin typeface="Calibri"/>
            <a:ea typeface="Calibri"/>
            <a:cs typeface="Calibri"/>
            <a:sym typeface="Calibri"/>
          </a:defRPr>
        </a:defPPr>
      </a:lstStyle>
    </a:spDef>
  </a:objectDefaults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5897</TotalTime>
  <Words>15</Words>
  <Application>Microsoft Macintosh PowerPoint</Application>
  <PresentationFormat>Custom</PresentationFormat>
  <Paragraphs>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Reid, Robin</cp:lastModifiedBy>
  <cp:revision>41</cp:revision>
  <cp:lastPrinted>2023-11-13T20:21:33Z</cp:lastPrinted>
  <dcterms:created xsi:type="dcterms:W3CDTF">2015-06-29T16:44:08Z</dcterms:created>
  <dcterms:modified xsi:type="dcterms:W3CDTF">2026-10-16T13:39:39Z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0x010100BFE05EBF51B383459307B0B11B309B77</vt:lpwstr>
  </property>
  <property fmtid="{D5CDD505-2E9C-101B-9397-08002B2CF9AE}" pid="3" name="EmailTo">
    <vt:lpwstr/>
  </property>
  <property fmtid="{D5CDD505-2E9C-101B-9397-08002B2CF9AE}" pid="4" name="Target Audiences">
    <vt:lpwstr/>
  </property>
  <property fmtid="{D5CDD505-2E9C-101B-9397-08002B2CF9AE}" pid="5" name="EmailSender">
    <vt:lpwstr/>
  </property>
  <property fmtid="{D5CDD505-2E9C-101B-9397-08002B2CF9AE}" pid="6" name="EmailFrom">
    <vt:lpwstr/>
  </property>
  <property fmtid="{D5CDD505-2E9C-101B-9397-08002B2CF9AE}" pid="7" name="EmailSubject">
    <vt:lpwstr/>
  </property>
  <property fmtid="{D5CDD505-2E9C-101B-9397-08002B2CF9AE}" pid="8" name="EmailCc">
    <vt:lpwstr/>
  </property>
</Properties>
</file>